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社区图书馆本月新书推荐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幻灯片切换效果练习模板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《人类简史》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作者：尤瓦尔·赫拉利　类型：非虚构</a:t>
            </a:r>
          </a:p>
          <a:p>
            <a:r>
              <a:t>人类用短短十万年时间，从非洲一角的普通动物，变成了地球主宰。这本书用认知革命、农业革命、科学革命三条线索，重新解释了这段历史是怎么发生的。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《活着》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作者：余华　类型：小说</a:t>
            </a:r>
          </a:p>
          <a:p>
            <a:r>
              <a:t>福贵经历了家产败尽、亲人陆续离世，最后只剩一头老牛陪着自己种地。这本书写的是一个人怎么在接连不断的失去里，仍然把日子过下去。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《猜猜我有多爱你》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r>
              <a:t>作者：山姆·麦克布雷尼　类型：绘本</a:t>
            </a:r>
          </a:p>
          <a:p>
            <a:r>
              <a:t>小兔子和大兔子比谁更爱谁，比来比去，比的方式一次比一次夸张，最后大兔子总能多爱一点点。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r>
              <a:t>（此处预留封面配图位置）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参数练习页</a:t>
            </a:r>
          </a:p>
          <a:p>
            <a:r>
              <a:t>在这页反复测试同一个切换效果在不同持续时间数值下的视觉差异，找到能看清方向感的最小持续时间。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任务对照表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人类简史、活着：覆盖效果，方向自右下部，持续时间0.75秒，自动换片25秒/20秒</a:t>
            </a:r>
          </a:p>
          <a:p>
            <a:r>
              <a:t>2. 猜猜我有多爱你：先试传送带效果观察联动位移，再统一版式后对比，自动换片12秒</a:t>
            </a:r>
          </a:p>
          <a:p>
            <a:r>
              <a:t>3. 参数练习页：记录测试出的最小持续时间数值</a:t>
            </a:r>
          </a:p>
          <a:p>
            <a:r>
              <a:t>4. 全部页面：单击鼠标时换片保持不勾选，设置幻灯片放映改为在展台浏览（全屏幕）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