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mp4" ContentType="video/mp4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microsoft.com/office/2007/relationships/media" Target="../media/media1.mp4"/><Relationship Id="rId3" Type="http://schemas.openxmlformats.org/officeDocument/2006/relationships/video" Target="../media/media1.mp4"/><Relationship Id="rId4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融媒体中心新入职采编培训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音频与视频操作练习　自学课件封面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680960" y="5029200"/>
            <a:ext cx="2103120" cy="640080"/>
          </a:xfrm>
          <a:prstGeom prst="roundRect">
            <a:avLst/>
          </a:prstGeom>
          <a:solidFill>
            <a:srgbClr val="B22222"/>
          </a:solidFill>
          <a:ln>
            <a:solidFill>
              <a:srgbClr val="B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播放导语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6217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595959"/>
                </a:solidFill>
              </a:defRPr>
            </a:pPr>
            <a:r>
              <a:t>请在本页插入素材包中的导语口播录音（.wav），剪裁开头结尾杂音、设置0.5秒淡入淡出、勾选「跨幻灯片播放」与「放映时隐藏」，再用「触发」→「单击」把播放动作指定给右侧“播放导语”按钮。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开放日活动概况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现场设置健康义诊、老年营养讲座、智能设备体验三个区域</a:t>
            </a:r>
          </a:p>
          <a:p>
            <a:r>
              <a:t>六十岁以上老人可免费测量血压血糖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后续安排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老年营养讲座与书画兴趣班固定每周三上午开课</a:t>
            </a:r>
          </a:p>
          <a:p>
            <a:r>
              <a:t>本页播放结束后导语口播录音应恰好讲完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760720"/>
            <a:ext cx="9601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0">
                <a:solidFill>
                  <a:srgbClr val="595959"/>
                </a:solidFill>
              </a:defRPr>
            </a:pPr>
            <a:r>
              <a:t>导语口播需要连续覆盖封面页、本页及上一页，检查「跨幻灯片播放」是否已经生效到本页末尾。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现场采访样片</a:t>
            </a:r>
          </a:p>
        </p:txBody>
      </p:sp>
      <p:pic>
        <p:nvPicPr>
          <p:cNvPr id="3" name="interview_sample.mp4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108960" y="1463040"/>
            <a:ext cx="5852160" cy="32918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5029200"/>
            <a:ext cx="9601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595959"/>
                </a:solidFill>
              </a:defRPr>
            </a:pPr>
            <a:r>
              <a:t>当前视频保留默认海报框架（模糊）、无边框、播放选项未设置。请依次完成：拖动播放头到第十四秒并设置为「海报框架」→「当前帧」；「视频边框」改为品牌红并设为2.25磅；「开始」方式改为「单击时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后台系统操作演示</a:t>
            </a:r>
          </a:p>
        </p:txBody>
      </p:sp>
      <p:sp>
        <p:nvSpPr>
          <p:cNvPr id="3" name="Rectangle 2"/>
          <p:cNvSpPr/>
          <p:nvPr/>
        </p:nvSpPr>
        <p:spPr>
          <a:xfrm>
            <a:off x="2377440" y="1554480"/>
            <a:ext cx="6400800" cy="3291840"/>
          </a:xfrm>
          <a:prstGeom prst="rect">
            <a:avLst/>
          </a:prstGeom>
          <a:solidFill>
            <a:srgbClr val="F0F0F0"/>
          </a:solidFill>
          <a:ln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000">
                <a:solidFill>
                  <a:srgbClr val="999999"/>
                </a:solidFill>
              </a:defRPr>
            </a:pPr>
            <a:r>
              <a:t>此处待插入屏幕录制成果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029200"/>
            <a:ext cx="9601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solidFill>
                  <a:srgbClr val="595959"/>
                </a:solidFill>
              </a:defRPr>
            </a:pPr>
            <a:r>
              <a:t>打开素材包中的「后台发布平台-模拟练习页面.html」，用「插入」→「屏幕录制」录制一遍登录到提交审核的完整流程，记得打开「录制指针」，录制完成后删除本页灰色占位框，把生成的视频插入到相同位置。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章末任务对照表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31520" y="1463040"/>
          <a:ext cx="969264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"/>
                <a:gridCol w="6583680"/>
              </a:tblGrid>
              <a:tr h="804672">
                <a:tc>
                  <a:txBody>
                    <a:bodyPr/>
                    <a:lstStyle/>
                    <a:p>
                      <a:r>
                        <a:t>幻灯片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需要完成的操作</a:t>
                      </a:r>
                    </a:p>
                  </a:txBody>
                  <a:tcPr/>
                </a:tc>
              </a:tr>
              <a:tr h="804672">
                <a:tc>
                  <a:txBody>
                    <a:bodyPr/>
                    <a:lstStyle/>
                    <a:p>
                      <a:r>
                        <a:t>封面页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插入导语口播录音，剪裁并设置淡入淡出、跨幻灯片播放、放映时隐藏、触发器</a:t>
                      </a:r>
                    </a:p>
                  </a:txBody>
                  <a:tcPr/>
                </a:tc>
              </a:tr>
              <a:tr h="804672">
                <a:tc>
                  <a:txBody>
                    <a:bodyPr/>
                    <a:lstStyle/>
                    <a:p>
                      <a:r>
                        <a:t>开放日活动概况／后续安排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承接跨幻灯片播放，检查录音是否恰好讲完不中断</a:t>
                      </a:r>
                    </a:p>
                  </a:txBody>
                  <a:tcPr/>
                </a:tc>
              </a:tr>
              <a:tr h="804672">
                <a:tc>
                  <a:txBody>
                    <a:bodyPr/>
                    <a:lstStyle/>
                    <a:p>
                      <a:r>
                        <a:t>现场采访样片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剪裁视频、设置海报框架、视频边框、开始方式为单击时</a:t>
                      </a:r>
                    </a:p>
                  </a:txBody>
                  <a:tcPr/>
                </a:tc>
              </a:tr>
              <a:tr h="804672">
                <a:tc>
                  <a:txBody>
                    <a:bodyPr/>
                    <a:lstStyle/>
                    <a:p>
                      <a:r>
                        <a:t>后台系统操作演示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自行录制屏幕操作过程并插入，添加书签标记关键步骤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