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小区业主委员会年度工作报告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D9B45C"/>
                </a:solidFill>
              </a:defRPr>
            </a:pPr>
            <a:r>
              <a:t>超链接与动作按钮　练习模板封面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章末任务对照表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22960" y="1554480"/>
          <a:ext cx="950976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6400800"/>
              </a:tblGrid>
              <a:tr h="640080">
                <a:tc>
                  <a:txBody>
                    <a:bodyPr/>
                    <a:lstStyle/>
                    <a:p>
                      <a:r>
                        <a:t>页面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需要完成的操作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目录页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为四行文字设置超链接，统一超链接配色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四个详情页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按钮设置跳转到最后一次查看的幻灯片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自定义放映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新建业主群精简版子集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意见反馈页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设置网址链接与邮件地址链接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常见问题页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为问题与答案分别设置触发器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报告目录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645920"/>
            <a:ext cx="896112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400">
                <a:solidFill>
                  <a:srgbClr val="FFFFFF"/>
                </a:solidFill>
              </a:defRPr>
            </a:pPr>
            <a:r>
              <a:t>一　维修基金使用情况</a:t>
            </a:r>
          </a:p>
          <a:p>
            <a:pPr>
              <a:spcAft>
                <a:spcPts val="1800"/>
              </a:spcAft>
              <a:defRPr sz="2400">
                <a:solidFill>
                  <a:srgbClr val="FFFFFF"/>
                </a:solidFill>
              </a:defRPr>
            </a:pPr>
            <a:r>
              <a:t>二　绿化改造进度</a:t>
            </a:r>
          </a:p>
          <a:p>
            <a:pPr>
              <a:spcAft>
                <a:spcPts val="1800"/>
              </a:spcAft>
              <a:defRPr sz="2400">
                <a:solidFill>
                  <a:srgbClr val="FFFFFF"/>
                </a:solidFill>
              </a:defRPr>
            </a:pPr>
            <a:r>
              <a:t>三　安保升级方案</a:t>
            </a:r>
          </a:p>
          <a:p>
            <a:pPr>
              <a:spcAft>
                <a:spcPts val="1800"/>
              </a:spcAft>
              <a:defRPr sz="2400">
                <a:solidFill>
                  <a:srgbClr val="FFFFFF"/>
                </a:solidFill>
              </a:defRPr>
            </a:pPr>
            <a:r>
              <a:t>四　下年度预算安排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5212080"/>
            <a:ext cx="8961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请为以上四行文字分别设置指向对应详情页的超链接，并统一调整超链接与已访问的超链接配色。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维修基金使用情况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78638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本年度维修基金支出合计三十八点六万元，其中电梯更换二十六万元，屋面防水工程九点二万元，消防设施维护三点四万元。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46304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返回封面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78240" y="5303520"/>
            <a:ext cx="173736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返回目录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两个按钮形状已放置在页面下方，但操作设置为空，请分别打开鼠标单击标签页设置跳转目标。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绿化改造进度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78638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改造范围为三号楼与五号楼之间绿化带，总面积四百二十平方米，预算十二万元，计划种植红叶石楠与紫薇。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46304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返回封面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78240" y="5303520"/>
            <a:ext cx="173736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返回目录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两个按钮形状已放置在页面下方，但操作设置为空，请分别打开鼠标单击标签页设置跳转目标。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安保升级方案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78638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新增高清摄像头十四个，更换门禁系统，预算八点五万元，预计十月底完成。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46304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返回封面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78240" y="5303520"/>
            <a:ext cx="173736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返回目录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两个按钮形状已放置在页面下方，但操作设置为空，请分别打开鼠标单击标签页设置跳转目标。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下年度预算安排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78638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预计维修基金结余五十二万元，其中计划提取二十万元用于外墙翻新。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46304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返回封面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78240" y="5303520"/>
            <a:ext cx="1737360" cy="548640"/>
          </a:xfrm>
          <a:prstGeom prst="roundRect">
            <a:avLst/>
          </a:prstGeom>
          <a:solidFill>
            <a:srgbClr val="D9B45C"/>
          </a:solidFill>
          <a:ln>
            <a:solidFill>
              <a:srgbClr val="D9B4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B2A4A"/>
                </a:solidFill>
              </a:defRPr>
            </a:pPr>
            <a:r>
              <a:t>返回目录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两个按钮形状已放置在页面下方，但操作设置为空，请分别打开鼠标单击标签页设置跳转目标。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意见反馈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737360"/>
            <a:ext cx="877824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defRPr sz="2000">
                <a:solidFill>
                  <a:srgbClr val="FFFFFF"/>
                </a:solidFill>
              </a:defRPr>
            </a:pPr>
            <a:r>
              <a:t>在线登记表　（待设置外部网址链接）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联系物业办　（待设置电子邮件地址链接）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521208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请分别为以上两行文字设置超链接，网址链接补充屏幕提示，邮件链接填入收件地址与主题。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致谢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2194560"/>
            <a:ext cx="87782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t>感谢各位业主本年度对小区公共事务的支持与监督，意见反馈渠道长期开放。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457200"/>
            <a:ext cx="8778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常见问题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630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D9B45C"/>
                </a:solidFill>
              </a:defRPr>
            </a:pPr>
            <a:r>
              <a:t>问　维修基金能不能用来做绿化改造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2057400"/>
            <a:ext cx="8412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FFFFFF"/>
                </a:solidFill>
              </a:defRPr>
            </a:pPr>
            <a:r>
              <a:t>答　不能，维修基金专项用于房屋共用部位和共用设施设备的维修养护，绿化改造费用单独列支，来自物业管理费结余。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8346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D9B45C"/>
                </a:solidFill>
              </a:defRPr>
            </a:pPr>
            <a:r>
              <a:t>问　绿化改造会不会占用现有停车位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429000"/>
            <a:ext cx="8412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FFFFFF"/>
                </a:solidFill>
              </a:defRPr>
            </a:pPr>
            <a:r>
              <a:t>答　不会，改造范围限定在三号楼与五号楼之间的绿化带，与地面停车区域没有重叠。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2062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D9B45C"/>
                </a:solidFill>
              </a:defRPr>
            </a:pPr>
            <a:r>
              <a:t>问　安保摄像头覆盖范围是否包含地下车库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4800600"/>
            <a:ext cx="8412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FFFFFF"/>
                </a:solidFill>
              </a:defRPr>
            </a:pPr>
            <a:r>
              <a:t>答　包含，十四个新增摄像头中有五个安装在地下车库出入口和坡道位置。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760720"/>
            <a:ext cx="8778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D9B45C"/>
                </a:solidFill>
              </a:defRPr>
            </a:pPr>
            <a:r>
              <a:t>三组问答文本框已摆好位置，尚未设置任何动画和触发器，请按本章方法分别绑定展开与收起。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