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103120"/>
            <a:ext cx="94183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5400" b="1">
                <a:solidFill>
                  <a:srgbClr val="FFFFFF"/>
                </a:solidFill>
                <a:latin typeface="微软雅黑"/>
              </a:rPr>
              <a:t>云岭茶业产品介绍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3566160"/>
            <a:ext cx="9418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2200" b="0">
                <a:solidFill>
                  <a:srgbClr val="C8A45C"/>
                </a:solidFill>
                <a:latin typeface="微软雅黑"/>
              </a:rPr>
              <a:t>第二十七届中部茶业博览会 · A馆 A312 展位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商超供货报价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500克礼盒装明前龙井，供货价每盒二百四十元。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250克罐装滇红工夫，供货价每罐一百一十元。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账期三十天，季度返利按进货额百分之一点五执行。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C8A45C"/>
                </a:solidFill>
                <a:latin typeface="微软雅黑"/>
              </a:rPr>
              <a:t>练习提示：本页为敏感页之一，请按章末任务完成隐藏设置。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连锁加盟报价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500克礼盒装明前龙井，加盟价每盒二百一十元。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首批订货金额不低于三百盒，随货附陈列道具一套。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加盟保证金两万元，合约期满无违约全额退还。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C8A45C"/>
                </a:solidFill>
                <a:latin typeface="微软雅黑"/>
              </a:rPr>
              <a:t>练习提示：本页为敏感页之一，请按章末任务完成隐藏设置。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代理政策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区域保护以地级市为单位，同城不设第二家代理。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年度进货额达标后返点百分之三，次年一月兑付。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公司承担代理区域内首年三场品鉴会的物料费用。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C8A45C"/>
                </a:solidFill>
                <a:latin typeface="微软雅黑"/>
              </a:rPr>
              <a:t>练习提示：本页为敏感页之一，请按章末任务完成隐藏设置。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合作案例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省内连锁商超系统上架礼盒装产品，覆盖门店八十六家。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两家连锁茶饮品牌采用滇红作为奶茶基底茶，月供一点二吨。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企业年节福利定制客户累计一百三十余家。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4183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4000" b="1">
                <a:solidFill>
                  <a:srgbClr val="FFFFFF"/>
                </a:solidFill>
                <a:latin typeface="微软雅黑"/>
              </a:rPr>
              <a:t>联系方式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3383280"/>
            <a:ext cx="9418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2000" b="0">
                <a:solidFill>
                  <a:srgbClr val="C8A45C"/>
                </a:solidFill>
                <a:latin typeface="微软雅黑"/>
              </a:rPr>
              <a:t>招商部电话 0871-6688-2288</a:t>
            </a:r>
          </a:p>
          <a:p>
            <a:pPr algn="ctr">
              <a:lnSpc>
                <a:spcPct val="120000"/>
              </a:lnSpc>
            </a:pPr>
            <a:r>
              <a:rPr sz="2000" b="0">
                <a:solidFill>
                  <a:srgbClr val="C8A45C"/>
                </a:solidFill>
                <a:latin typeface="微软雅黑"/>
              </a:rPr>
              <a:t>展位现场登记可领取全套产品样茶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练习任务对照表（本页不属于正文十四页）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任务一：新建「商超采购版」与「加盟合作版」两个自定义放映。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任务二：隐藏第10、11、12页，并检查打印设置中的隐藏页勾选项。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任务三：为除隐藏页外的各页设置自动换片时间，参考正文计时方案。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任务四：将放映类型设为在展台浏览，验证循环播放。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任务五：改回演讲者放映后，从自定义放映菜单点名启动商超采购版。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公司介绍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云岭茶业成立于二〇〇九年，自有生态茶园一千二百亩，分布于海拔八百至一千二百米山地。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现有初制加工厂两座，精制车间一座，年加工能力四百六十吨。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产品覆盖绿茶、红茶、花草茶三条产品线，销售网络覆盖十一个省份。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明前龙井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采摘于清明前十五天内，一芽一叶初展，手工辅助机制。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干茶扁平挺秀，汤色嫩绿明亮，栗香持久。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规格提供250克罐装与500克礼盒装两种。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滇红工夫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云南大叶种鲜叶全发酵工艺，条索紧结显金毫。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汤色红艳，蜜香带薯甜，耐冲泡至六道以上。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规格提供250克罐装与500克礼盒装两种。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茉莉花茶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烘青绿茶为坯，广西横州伏花七窨一提。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鲜灵度高，冷杯留香，适合日常办公冲泡。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规格提供200克罐装与礼盒混装两种。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制茶工艺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绿茶线：摊青 — 杀青 — 理条 — 辉锅 — 分级。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红茶线：萎凋 — 揉捻 — 发酵 — 干燥 — 精制。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全部生产环节视频监控留档，可向合作方开放参观。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C8A45C"/>
                </a:solidFill>
                <a:latin typeface="微软雅黑"/>
              </a:rPr>
              <a:t>练习提示：本页原计划嵌入车间视频，联机演示任务中请以三张关键帧图片替代的思路处理。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质检报告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二〇二六年三月批次送检，农残检测四十八项全部未检出。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重金属铅含量0.8mg/kg，低于国家标准5.0mg/kg限值。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检测机构为省级产品质量监督检验研究院，报告编号可扫码查验。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包装规格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250克罐装：马口铁罐，内置铝箔袋，单罐净重250克。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500克礼盒装：双罐礼盒，附手提袋，单盒净重500克。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整箱规格：罐装24罐/箱，礼盒装12盒/箱。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4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1F4D3A"/>
                </a:solidFill>
                <a:latin typeface="微软雅黑"/>
              </a:rPr>
              <a:t>物流仓储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108813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中心仓位于省会综合保税区旁，恒温恒湿库房两千平方米。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省内订单四十八小时达，省外主要城市七十二小时达。</a:t>
            </a:r>
          </a:p>
          <a:p>
            <a:pPr algn="l">
              <a:lnSpc>
                <a:spcPct val="120000"/>
              </a:lnSpc>
            </a:pPr>
            <a:r>
              <a:rPr sz="1800" b="0">
                <a:solidFill>
                  <a:srgbClr val="595959"/>
                </a:solidFill>
                <a:latin typeface="微软雅黑"/>
              </a:rPr>
              <a:t>支持整箱起订代发，破损承诺四十八小时内补发。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