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9" r:id="rId20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封面主标题"/>
          <p:cNvSpPr txBox="1"/>
          <p:nvPr/>
        </p:nvSpPr>
        <p:spPr>
          <a:xfrm>
            <a:off x="914400" y="219456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1F3864"/>
                </a:solidFill>
                <a:latin typeface="微软雅黑"/>
              </a:rPr>
              <a:t>「近邻优选」数字化转型咨询方案</a:t>
            </a:r>
          </a:p>
        </p:txBody>
      </p:sp>
      <p:sp>
        <p:nvSpPr>
          <p:cNvPr id="3" name="封面副标题"/>
          <p:cNvSpPr txBox="1"/>
          <p:nvPr/>
        </p:nvSpPr>
        <p:spPr>
          <a:xfrm>
            <a:off x="914400" y="3383280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>
                <a:solidFill>
                  <a:srgbClr val="777777"/>
                </a:solidFill>
                <a:latin typeface="微软雅黑"/>
              </a:rPr>
              <a:t>提案版　仅供项目组与客户方审阅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首年实施计划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试点门店选取标准、双周迭代节奏与里程碑验收安排见本页备注。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本页预留视频位置，练习「压缩媒体」前，请先在本页插入一段本机视频再操作。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预算与回报测算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首年投入合计680万元，其中系统建设420万元、试点改造180万元、培训80万元。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按试点数据外推，缺货改善与报损下降合计年化收益约510万元。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投入回收期约十六个月，第二年起转为净收益。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谢谢观看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项目组联系方式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项目经理　邮箱 pm@example.com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行业顾问　邮箱 retail@example.com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数据顾问　邮箱 data@example.com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任务对照表（本页不计入正文）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>外改副本相对主文件共有四处改动，比较合并时的裁决答案如下。</a:t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>改动一　封面主标题颜色由青绿改为深蓝　　　　　　裁决：拒绝（不勾选）</a:t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>改动二　第三页现状诊断第二段文字改写　　　　　　裁决：接受（勾选）</a:t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>改动三　第六页数据摘要中两处数字更新　　　　　　裁决：接受（勾选）</a:t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>改动四　第九页之后新增「竞对案例参考」一页　　　裁决：接受（勾选）</a:t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>提示　发起比较时打开主文件，把本副本选入合并，方向不要弄反。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竞对案例参考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同城某连锁品牌完成智能订货改造后，报损率由百分之九降至百分之五点二。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其试点周期为四个月，与本方案第二阶段的排期设定一致，可作为客户侧参照。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目录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一、现状诊断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二、会员体系现状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三、门店运营诊断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四、销售数据分析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五、供应链与物流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六、线上渠道布局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七、数字化转型路线图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八、首年实施计划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九、预算与回报测算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现状诊断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近邻优选现有直营门店86家，集中在三个城市的社区商圈。</a:t>
            </a:r>
          </a:p>
          <a:p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r>
              <a:rPr sz="1600" b="0">
                <a:solidFill>
                  <a:srgbClr val="333333"/>
                </a:solidFill>
                <a:latin typeface="微软雅黑"/>
              </a:rPr>
              <a:t>门店信息化只覆盖收银一个环节，会员、库存、订货各自为政，四套系统之间没有任何数据接口。</a:t>
            </a:r>
          </a:p>
          <a:p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r>
              <a:rPr sz="1600" b="0">
                <a:solidFill>
                  <a:srgbClr val="333333"/>
                </a:solidFill>
                <a:latin typeface="微软雅黑"/>
              </a:rPr>
              <a:t>总部对单店经营状况的了解依赖店长周报，数据滞后一周以上，促销决策只能凭经验。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会员体系现状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注册会员48万，绑定手机号的有效会员31万。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会员消费占全部交易的百分之四十一，但会员数据仅用于积分兑换，没有分层运营。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近一年会员流失率百分之二十三，流失前没有任何预警和挽留动作。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门店运营诊断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抽样12家门店的动线观察显示，鲜食区排队高峰集中在早七点半至八点半。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货架陈列由店长自行安排，同一商品在不同门店的位置差异大，补货全凭肉眼巡架。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缺货多发生在晚六点后，日均缺货品类约14个，以鲜食和乳品为主。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销售数据分析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数据摘要"/>
          <p:cNvSpPr txBox="1"/>
          <p:nvPr/>
        </p:nvSpPr>
        <p:spPr>
          <a:xfrm>
            <a:off x="548640" y="1371600"/>
            <a:ext cx="11064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333333"/>
                </a:solidFill>
                <a:latin typeface="微软雅黑"/>
              </a:rPr>
              <a:t>客单价24.1元，月活跃会员9.8万，鲜食贡献毛利的百分之三十八。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2103120"/>
          <a:ext cx="82296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75488">
                <a:tc>
                  <a:txBody>
                    <a:bodyPr/>
                    <a:lstStyle/>
                    <a:p>
                      <a:r>
                        <a:rPr sz="1400" b="1"/>
                        <a:t>品类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/>
                        <a:t>销售占比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/>
                        <a:t>毛利率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/>
                        <a:t>同比变化</a:t>
                      </a:r>
                    </a:p>
                  </a:txBody>
                  <a:tcPr/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400"/>
                        <a:t>鲜食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31%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+6.2%</a:t>
                      </a:r>
                    </a:p>
                  </a:txBody>
                  <a:tcPr/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400"/>
                        <a:t>饮料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24%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28%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+1.8%</a:t>
                      </a:r>
                    </a:p>
                  </a:txBody>
                  <a:tcPr/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400"/>
                        <a:t>乳品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17%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-0.9%</a:t>
                      </a:r>
                    </a:p>
                  </a:txBody>
                  <a:tcPr/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400"/>
                        <a:t>日用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12%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+0.4%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供应链与物流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鲜食由中央厨房每日一配，其余商品由区域仓两日一配。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订货由店长手工填单，中央厨房按前一日订单备产，报损率百分之八点五。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区域仓到店的到货准点率百分之八十一，晚到直接造成晚间缺货。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线上渠道布局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已上线两家外卖平台，线上订单占比百分之六，客单价高于到店百分之三十。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线上库存与门店实际库存不同步，超卖取消率百分之四，差评集中于此。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自有小程序仅有储值功能，未打通下单与配送。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数字化转型路线图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第一阶段（一至三个月）　统一会员与交易数据底座，四套系统并轨。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第二阶段（四至八个月）　上线智能订货与库存同步，先在12家门店试点。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第三阶段（九至十二个月）　会员分层运营与自有小程序改造全量铺开。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