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七月对比六月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销售额</c:v>
                </c:pt>
                <c:pt idx="1">
                  <c:v>毛利率</c:v>
                </c:pt>
                <c:pt idx="2">
                  <c:v>客流量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12.6</c:v>
                </c:pt>
                <c:pt idx="1">
                  <c:v>3.2</c:v>
                </c:pt>
                <c:pt idx="2">
                  <c:v>8.4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门店月度经营复盘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七月　运营部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排期计划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第一周：完成货架陈列调整</a:t>
            </a:r>
          </a:p>
          <a:p>
            <a:pPr/>
            <a:r>
              <a:t>第二周：上线线上引流活动</a:t>
            </a:r>
          </a:p>
          <a:p>
            <a:pPr/>
            <a:r>
              <a:t>第三周：会员核销专项跟进</a:t>
            </a:r>
          </a:p>
          <a:p>
            <a:pPr/>
            <a:r>
              <a:t>第四周：数据复盘与下月计划草拟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资源需求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增设备用收银机一台</a:t>
            </a:r>
          </a:p>
          <a:p>
            <a:pPr/>
            <a:r>
              <a:t>线上引流预算追加</a:t>
            </a:r>
          </a:p>
          <a:p>
            <a:pPr/>
            <a:r>
              <a:t>会员核销专项跟进人力一人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备用数据一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0080" y="1645920"/>
          <a:ext cx="100584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3352800"/>
                <a:gridCol w="3352800"/>
              </a:tblGrid>
              <a:tr h="457200">
                <a:tc>
                  <a:txBody>
                    <a:bodyPr/>
                    <a:lstStyle/>
                    <a:p>
                      <a:r>
                        <a:t>周次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客流量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客单价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第一周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68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第二周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3305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71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第三周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3488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69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第四周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3612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73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备用数据二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会员新增：214人</a:t>
            </a:r>
          </a:p>
          <a:p>
            <a:pPr/>
            <a:r>
              <a:t>会员流失：37人</a:t>
            </a:r>
          </a:p>
          <a:p>
            <a:pPr/>
            <a:r>
              <a:t>会员核销率：42%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上月数据</a:t>
            </a:r>
          </a:p>
          <a:p>
            <a:pPr/>
            <a:r>
              <a:t>问题分析</a:t>
            </a:r>
          </a:p>
          <a:p>
            <a:pPr/>
            <a:r>
              <a:t>问题跟进</a:t>
            </a:r>
          </a:p>
          <a:p>
            <a:pPr/>
            <a:r>
              <a:t>下月计划</a:t>
            </a:r>
          </a:p>
          <a:p>
            <a:pPr/>
            <a:r>
              <a:t>附录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上月数据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097280" y="1645920"/>
          <a:ext cx="8778240" cy="42062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临时通知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本页为上一轮巡检遗留内容，已过期，练习时删除本页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整改措施一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货架陈列按新标准调整</a:t>
            </a:r>
          </a:p>
          <a:p>
            <a:pPr/>
            <a:r>
              <a:t>责任人：店长</a:t>
            </a:r>
          </a:p>
          <a:p>
            <a:pPr/>
            <a:r>
              <a:t>完成时限：三个工作日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整改措施二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收银排队时段增加一台备用收银机</a:t>
            </a:r>
          </a:p>
          <a:p>
            <a:pPr/>
            <a:r>
              <a:t>责任人：值班经理</a:t>
            </a:r>
          </a:p>
          <a:p>
            <a:pPr/>
            <a:r>
              <a:t>完成时限：一周内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责任人跟进表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0080" y="1645920"/>
          <a:ext cx="1005840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2514600"/>
                <a:gridCol w="2514600"/>
                <a:gridCol w="2514600"/>
              </a:tblGrid>
              <a:tr h="457200">
                <a:tc>
                  <a:txBody>
                    <a:bodyPr/>
                    <a:lstStyle/>
                    <a:p>
                      <a:r>
                        <a:t>整改项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责任人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完成时限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跟进状态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货架陈列调整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店长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三个工作日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进行中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t>备用收银机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值班经理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一周内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未开始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问题分析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周末客流高峰收银排队时间过长</a:t>
            </a:r>
          </a:p>
          <a:p>
            <a:pPr/>
            <a:r>
              <a:t>货架陈列与新品上市节奏脱节</a:t>
            </a:r>
          </a:p>
          <a:p>
            <a:pPr/>
            <a:r>
              <a:t>下月需增加线上引流预算</a:t>
            </a:r>
          </a:p>
          <a:p>
            <a:pPr/>
            <a:r>
              <a:t>会员到店核销率低于上季度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目标设定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销售额环比增长百分之八</a:t>
            </a:r>
          </a:p>
          <a:p>
            <a:pPr/>
            <a:r>
              <a:t>会员到店核销率提升五个百分点</a:t>
            </a:r>
          </a:p>
          <a:p>
            <a:pPr/>
            <a:r>
              <a:t>线上引流预算提升至上月两倍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