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异地办公管理办法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全体职工大会宣讲　　人事部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适用范围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2000"/>
              <a:t>覆盖全体在编在岗人员</a:t>
            </a:r>
          </a:p>
          <a:p>
            <a:pPr/>
            <a:r>
              <a:rPr sz="2000"/>
              <a:t>不含返聘人员及外部顾问</a:t>
            </a:r>
          </a:p>
          <a:p>
            <a:pPr/>
            <a:r>
              <a:rPr sz="2000"/>
              <a:t>适用于因出差、居家、驻场等原因无法到岗办公的情形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违规处理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2000"/>
              <a:t>无故不签到打卡超过两次的，由部门负责人约谈</a:t>
            </a:r>
          </a:p>
          <a:p>
            <a:pPr/>
            <a:r>
              <a:rPr sz="2000"/>
              <a:t>工作日志连续两周未提交的，暂停异地办公资格</a:t>
            </a:r>
          </a:p>
          <a:p>
            <a:pPr/>
            <a:r>
              <a:rPr sz="2000"/>
              <a:t>情节严重的，按员工手册相关条款处理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审批流程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2000"/>
              <a:t>部门负责人初审，确认工作内容和联系方式</a:t>
            </a:r>
          </a:p>
          <a:p>
            <a:pPr/>
            <a:r>
              <a:rPr sz="2000"/>
              <a:t>人事部门复核备案，登记异地办公起止日期</a:t>
            </a:r>
          </a:p>
          <a:p>
            <a:pPr/>
            <a:r>
              <a:rPr sz="2000"/>
              <a:t>分管领导终审，审批结果三个工作日内答复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考勤记录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2000"/>
              <a:t>每日线上签到打卡，签到时间与实际工作时间一致</a:t>
            </a:r>
          </a:p>
          <a:p>
            <a:pPr/>
            <a:r>
              <a:rPr sz="2000"/>
              <a:t>每周提交工作日志，列明当周主要工作事项</a:t>
            </a:r>
          </a:p>
          <a:p>
            <a:pPr/>
            <a:r>
              <a:rPr sz="2000"/>
              <a:t>月末由部门负责人汇总考勤异常情况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